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28" r:id="rId3"/>
    <p:sldId id="343" r:id="rId4"/>
    <p:sldId id="342" r:id="rId5"/>
    <p:sldId id="3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701C0E-8486-E871-4A03-3D1D361C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8" y="317241"/>
            <a:ext cx="10179212" cy="61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9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AD3CB5-35C2-9BC1-5D75-07F579FF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17" y="233266"/>
            <a:ext cx="9084484" cy="63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171F8C-C6B7-788B-7555-7794180DC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66" y="130629"/>
            <a:ext cx="9320039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4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Office PowerPoint</Application>
  <PresentationFormat>Широкоэкранный</PresentationFormat>
  <Paragraphs>14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2023-09-03T22:40:34Z</dcterms:modified>
</cp:coreProperties>
</file>